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80" autoAdjust="0"/>
  </p:normalViewPr>
  <p:slideViewPr>
    <p:cSldViewPr>
      <p:cViewPr varScale="1">
        <p:scale>
          <a:sx n="104" d="100"/>
          <a:sy n="104" d="100"/>
        </p:scale>
        <p:origin x="-11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ОВОСТИ\zdorove-donora-10_Страница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7738"/>
            <a:ext cx="5065018" cy="71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10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НОВОСТИ\zdorove-donora-10_Страница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282996"/>
            <a:ext cx="5066168" cy="716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4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1\Desktop\НОВОСТИ\zdorove-donora-10_Страница_14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9" y="-171400"/>
            <a:ext cx="9045327" cy="643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4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НОВОСТИ\zdorove-donora-10_Страница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459432"/>
            <a:ext cx="5353050" cy="75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НОВОСТИ\zdorove-donora-10_Страница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50" y="548680"/>
            <a:ext cx="5353050" cy="757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4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НОВОСТИ\zdorove-donora-10_Страница_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198563"/>
            <a:ext cx="5351462" cy="75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НОВОСТИ\zdorove-donora-10_Страница_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4560962" cy="645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525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1\Desktop\НОВОСТИ\zdorove-donora-10_Страница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99392"/>
            <a:ext cx="5353050" cy="757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920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НОВОСТИ\zdorove-donora-10_Страница_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72" y="332656"/>
            <a:ext cx="4996649" cy="706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4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НОВОСТИ\zdorove-donora-10_Страница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43408"/>
            <a:ext cx="5353051" cy="75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4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НОВОСТИ\zdorove-donora-10_Страница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82" y="-126776"/>
            <a:ext cx="4938271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4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НОВОСТИ\zdorove-donora-10_Страница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897010" cy="692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НОВОСТИ\zdorove-donora-10_Страница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387424"/>
            <a:ext cx="5353051" cy="757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4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НОВОСТИ\zdorove-donora-10_Страница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-282575"/>
            <a:ext cx="5353050" cy="75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40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</cp:revision>
  <dcterms:created xsi:type="dcterms:W3CDTF">2024-04-17T13:42:35Z</dcterms:created>
  <dcterms:modified xsi:type="dcterms:W3CDTF">2024-04-17T13:51:22Z</dcterms:modified>
</cp:coreProperties>
</file>